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7/10/2020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835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7/10/2020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904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7/10/2020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86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7/10/2020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012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7/10/2020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022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7/10/2020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374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7/10/2020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39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7/10/2020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2229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7/10/2020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467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7/10/2020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779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BAF8-EF45-4D97-A7C5-688859A5221F}" type="datetimeFigureOut">
              <a:rPr lang="es-CO" smtClean="0"/>
              <a:t>7/10/2020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903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DBAF8-EF45-4D97-A7C5-688859A5221F}" type="datetimeFigureOut">
              <a:rPr lang="es-CO" smtClean="0"/>
              <a:t>7/10/2020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1050C-81FE-4369-A917-40A42D74B11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076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1080" y="2289547"/>
            <a:ext cx="4993159" cy="240589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680630" y="1367960"/>
            <a:ext cx="3896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smtClean="0">
                <a:latin typeface="Trebuchet MS" panose="020B0603020202020204" pitchFamily="34" charset="0"/>
              </a:rPr>
              <a:t>TECLADOS Y </a:t>
            </a:r>
            <a:r>
              <a:rPr lang="es-MX" i="1" dirty="0" smtClean="0">
                <a:latin typeface="Trebuchet MS" panose="020B0603020202020204" pitchFamily="34" charset="0"/>
              </a:rPr>
              <a:t>MOUSE LOGITECH K270</a:t>
            </a:r>
            <a:endParaRPr lang="es-MX" i="1" dirty="0" smtClean="0">
              <a:latin typeface="Trebuchet MS" panose="020B0603020202020204" pitchFamily="34" charset="0"/>
            </a:endParaRPr>
          </a:p>
          <a:p>
            <a:r>
              <a:rPr lang="es-MX" i="1" dirty="0" smtClean="0">
                <a:latin typeface="Trebuchet MS" panose="020B0603020202020204" pitchFamily="34" charset="0"/>
              </a:rPr>
              <a:t>Cantidad: </a:t>
            </a:r>
            <a:r>
              <a:rPr lang="es-MX" i="1" dirty="0">
                <a:latin typeface="Trebuchet MS" panose="020B0603020202020204" pitchFamily="34" charset="0"/>
              </a:rPr>
              <a:t>2</a:t>
            </a:r>
            <a:endParaRPr lang="es-CO" i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630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8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Jfragozo</dc:creator>
  <cp:lastModifiedBy>Jfragozo</cp:lastModifiedBy>
  <cp:revision>6</cp:revision>
  <dcterms:created xsi:type="dcterms:W3CDTF">2019-09-23T20:35:16Z</dcterms:created>
  <dcterms:modified xsi:type="dcterms:W3CDTF">2020-10-07T13:09:16Z</dcterms:modified>
</cp:coreProperties>
</file>